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934325" cy="4448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7D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791" y="727977"/>
            <a:ext cx="5950744" cy="1548624"/>
          </a:xfrm>
        </p:spPr>
        <p:txBody>
          <a:bodyPr anchor="b"/>
          <a:lstStyle>
            <a:lvl1pPr algn="ctr">
              <a:defRPr sz="389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791" y="2336322"/>
            <a:ext cx="5950744" cy="1073946"/>
          </a:xfrm>
        </p:spPr>
        <p:txBody>
          <a:bodyPr/>
          <a:lstStyle>
            <a:lvl1pPr marL="0" indent="0" algn="ctr">
              <a:buNone/>
              <a:defRPr sz="1557"/>
            </a:lvl1pPr>
            <a:lvl2pPr marL="296540" indent="0" algn="ctr">
              <a:buNone/>
              <a:defRPr sz="1297"/>
            </a:lvl2pPr>
            <a:lvl3pPr marL="593080" indent="0" algn="ctr">
              <a:buNone/>
              <a:defRPr sz="1167"/>
            </a:lvl3pPr>
            <a:lvl4pPr marL="889620" indent="0" algn="ctr">
              <a:buNone/>
              <a:defRPr sz="1038"/>
            </a:lvl4pPr>
            <a:lvl5pPr marL="1186160" indent="0" algn="ctr">
              <a:buNone/>
              <a:defRPr sz="1038"/>
            </a:lvl5pPr>
            <a:lvl6pPr marL="1482700" indent="0" algn="ctr">
              <a:buNone/>
              <a:defRPr sz="1038"/>
            </a:lvl6pPr>
            <a:lvl7pPr marL="1779240" indent="0" algn="ctr">
              <a:buNone/>
              <a:defRPr sz="1038"/>
            </a:lvl7pPr>
            <a:lvl8pPr marL="2075779" indent="0" algn="ctr">
              <a:buNone/>
              <a:defRPr sz="1038"/>
            </a:lvl8pPr>
            <a:lvl9pPr marL="2372319" indent="0" algn="ctr">
              <a:buNone/>
              <a:defRPr sz="103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99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5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8001" y="236824"/>
            <a:ext cx="1710839" cy="376962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485" y="236824"/>
            <a:ext cx="5033337" cy="376962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40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65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3" y="1108955"/>
            <a:ext cx="6843355" cy="1850317"/>
          </a:xfrm>
        </p:spPr>
        <p:txBody>
          <a:bodyPr anchor="b"/>
          <a:lstStyle>
            <a:lvl1pPr>
              <a:defRPr sz="389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53" y="2976777"/>
            <a:ext cx="6843355" cy="973038"/>
          </a:xfrm>
        </p:spPr>
        <p:txBody>
          <a:bodyPr/>
          <a:lstStyle>
            <a:lvl1pPr marL="0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1pPr>
            <a:lvl2pPr marL="296540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2pPr>
            <a:lvl3pPr marL="59308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3pPr>
            <a:lvl4pPr marL="88962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4pPr>
            <a:lvl5pPr marL="118616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5pPr>
            <a:lvl6pPr marL="148270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6pPr>
            <a:lvl7pPr marL="177924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7pPr>
            <a:lvl8pPr marL="2075779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8pPr>
            <a:lvl9pPr marL="2372319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86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485" y="1184121"/>
            <a:ext cx="3372088" cy="282232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752" y="1184121"/>
            <a:ext cx="3372088" cy="282232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8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18" y="236824"/>
            <a:ext cx="6843355" cy="8597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519" y="1090421"/>
            <a:ext cx="3356591" cy="534398"/>
          </a:xfrm>
        </p:spPr>
        <p:txBody>
          <a:bodyPr anchor="b"/>
          <a:lstStyle>
            <a:lvl1pPr marL="0" indent="0">
              <a:buNone/>
              <a:defRPr sz="1557" b="1"/>
            </a:lvl1pPr>
            <a:lvl2pPr marL="296540" indent="0">
              <a:buNone/>
              <a:defRPr sz="1297" b="1"/>
            </a:lvl2pPr>
            <a:lvl3pPr marL="593080" indent="0">
              <a:buNone/>
              <a:defRPr sz="1167" b="1"/>
            </a:lvl3pPr>
            <a:lvl4pPr marL="889620" indent="0">
              <a:buNone/>
              <a:defRPr sz="1038" b="1"/>
            </a:lvl4pPr>
            <a:lvl5pPr marL="1186160" indent="0">
              <a:buNone/>
              <a:defRPr sz="1038" b="1"/>
            </a:lvl5pPr>
            <a:lvl6pPr marL="1482700" indent="0">
              <a:buNone/>
              <a:defRPr sz="1038" b="1"/>
            </a:lvl6pPr>
            <a:lvl7pPr marL="1779240" indent="0">
              <a:buNone/>
              <a:defRPr sz="1038" b="1"/>
            </a:lvl7pPr>
            <a:lvl8pPr marL="2075779" indent="0">
              <a:buNone/>
              <a:defRPr sz="1038" b="1"/>
            </a:lvl8pPr>
            <a:lvl9pPr marL="2372319" indent="0">
              <a:buNone/>
              <a:defRPr sz="103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519" y="1624819"/>
            <a:ext cx="3356591" cy="23898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752" y="1090421"/>
            <a:ext cx="3373122" cy="534398"/>
          </a:xfrm>
        </p:spPr>
        <p:txBody>
          <a:bodyPr anchor="b"/>
          <a:lstStyle>
            <a:lvl1pPr marL="0" indent="0">
              <a:buNone/>
              <a:defRPr sz="1557" b="1"/>
            </a:lvl1pPr>
            <a:lvl2pPr marL="296540" indent="0">
              <a:buNone/>
              <a:defRPr sz="1297" b="1"/>
            </a:lvl2pPr>
            <a:lvl3pPr marL="593080" indent="0">
              <a:buNone/>
              <a:defRPr sz="1167" b="1"/>
            </a:lvl3pPr>
            <a:lvl4pPr marL="889620" indent="0">
              <a:buNone/>
              <a:defRPr sz="1038" b="1"/>
            </a:lvl4pPr>
            <a:lvl5pPr marL="1186160" indent="0">
              <a:buNone/>
              <a:defRPr sz="1038" b="1"/>
            </a:lvl5pPr>
            <a:lvl6pPr marL="1482700" indent="0">
              <a:buNone/>
              <a:defRPr sz="1038" b="1"/>
            </a:lvl6pPr>
            <a:lvl7pPr marL="1779240" indent="0">
              <a:buNone/>
              <a:defRPr sz="1038" b="1"/>
            </a:lvl7pPr>
            <a:lvl8pPr marL="2075779" indent="0">
              <a:buNone/>
              <a:defRPr sz="1038" b="1"/>
            </a:lvl8pPr>
            <a:lvl9pPr marL="2372319" indent="0">
              <a:buNone/>
              <a:defRPr sz="103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6752" y="1624819"/>
            <a:ext cx="3373122" cy="23898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3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0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07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19" y="296545"/>
            <a:ext cx="2559026" cy="1037908"/>
          </a:xfrm>
        </p:spPr>
        <p:txBody>
          <a:bodyPr anchor="b"/>
          <a:lstStyle>
            <a:lvl1pPr>
              <a:defRPr sz="207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122" y="640455"/>
            <a:ext cx="4016752" cy="3161087"/>
          </a:xfrm>
        </p:spPr>
        <p:txBody>
          <a:bodyPr/>
          <a:lstStyle>
            <a:lvl1pPr>
              <a:defRPr sz="2076"/>
            </a:lvl1pPr>
            <a:lvl2pPr>
              <a:defRPr sz="1816"/>
            </a:lvl2pPr>
            <a:lvl3pPr>
              <a:defRPr sz="1557"/>
            </a:lvl3pPr>
            <a:lvl4pPr>
              <a:defRPr sz="1297"/>
            </a:lvl4pPr>
            <a:lvl5pPr>
              <a:defRPr sz="1297"/>
            </a:lvl5pPr>
            <a:lvl6pPr>
              <a:defRPr sz="1297"/>
            </a:lvl6pPr>
            <a:lvl7pPr>
              <a:defRPr sz="1297"/>
            </a:lvl7pPr>
            <a:lvl8pPr>
              <a:defRPr sz="1297"/>
            </a:lvl8pPr>
            <a:lvl9pPr>
              <a:defRPr sz="129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519" y="1334453"/>
            <a:ext cx="2559026" cy="2472238"/>
          </a:xfrm>
        </p:spPr>
        <p:txBody>
          <a:bodyPr/>
          <a:lstStyle>
            <a:lvl1pPr marL="0" indent="0">
              <a:buNone/>
              <a:defRPr sz="1038"/>
            </a:lvl1pPr>
            <a:lvl2pPr marL="296540" indent="0">
              <a:buNone/>
              <a:defRPr sz="908"/>
            </a:lvl2pPr>
            <a:lvl3pPr marL="593080" indent="0">
              <a:buNone/>
              <a:defRPr sz="778"/>
            </a:lvl3pPr>
            <a:lvl4pPr marL="889620" indent="0">
              <a:buNone/>
              <a:defRPr sz="649"/>
            </a:lvl4pPr>
            <a:lvl5pPr marL="1186160" indent="0">
              <a:buNone/>
              <a:defRPr sz="649"/>
            </a:lvl5pPr>
            <a:lvl6pPr marL="1482700" indent="0">
              <a:buNone/>
              <a:defRPr sz="649"/>
            </a:lvl6pPr>
            <a:lvl7pPr marL="1779240" indent="0">
              <a:buNone/>
              <a:defRPr sz="649"/>
            </a:lvl7pPr>
            <a:lvl8pPr marL="2075779" indent="0">
              <a:buNone/>
              <a:defRPr sz="649"/>
            </a:lvl8pPr>
            <a:lvl9pPr marL="2372319" indent="0">
              <a:buNone/>
              <a:defRPr sz="64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60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19" y="296545"/>
            <a:ext cx="2559026" cy="1037908"/>
          </a:xfrm>
        </p:spPr>
        <p:txBody>
          <a:bodyPr anchor="b"/>
          <a:lstStyle>
            <a:lvl1pPr>
              <a:defRPr sz="207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73122" y="640455"/>
            <a:ext cx="4016752" cy="3161087"/>
          </a:xfrm>
        </p:spPr>
        <p:txBody>
          <a:bodyPr anchor="t"/>
          <a:lstStyle>
            <a:lvl1pPr marL="0" indent="0">
              <a:buNone/>
              <a:defRPr sz="2076"/>
            </a:lvl1pPr>
            <a:lvl2pPr marL="296540" indent="0">
              <a:buNone/>
              <a:defRPr sz="1816"/>
            </a:lvl2pPr>
            <a:lvl3pPr marL="593080" indent="0">
              <a:buNone/>
              <a:defRPr sz="1557"/>
            </a:lvl3pPr>
            <a:lvl4pPr marL="889620" indent="0">
              <a:buNone/>
              <a:defRPr sz="1297"/>
            </a:lvl4pPr>
            <a:lvl5pPr marL="1186160" indent="0">
              <a:buNone/>
              <a:defRPr sz="1297"/>
            </a:lvl5pPr>
            <a:lvl6pPr marL="1482700" indent="0">
              <a:buNone/>
              <a:defRPr sz="1297"/>
            </a:lvl6pPr>
            <a:lvl7pPr marL="1779240" indent="0">
              <a:buNone/>
              <a:defRPr sz="1297"/>
            </a:lvl7pPr>
            <a:lvl8pPr marL="2075779" indent="0">
              <a:buNone/>
              <a:defRPr sz="1297"/>
            </a:lvl8pPr>
            <a:lvl9pPr marL="2372319" indent="0">
              <a:buNone/>
              <a:defRPr sz="129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519" y="1334453"/>
            <a:ext cx="2559026" cy="2472238"/>
          </a:xfrm>
        </p:spPr>
        <p:txBody>
          <a:bodyPr/>
          <a:lstStyle>
            <a:lvl1pPr marL="0" indent="0">
              <a:buNone/>
              <a:defRPr sz="1038"/>
            </a:lvl1pPr>
            <a:lvl2pPr marL="296540" indent="0">
              <a:buNone/>
              <a:defRPr sz="908"/>
            </a:lvl2pPr>
            <a:lvl3pPr marL="593080" indent="0">
              <a:buNone/>
              <a:defRPr sz="778"/>
            </a:lvl3pPr>
            <a:lvl4pPr marL="889620" indent="0">
              <a:buNone/>
              <a:defRPr sz="649"/>
            </a:lvl4pPr>
            <a:lvl5pPr marL="1186160" indent="0">
              <a:buNone/>
              <a:defRPr sz="649"/>
            </a:lvl5pPr>
            <a:lvl6pPr marL="1482700" indent="0">
              <a:buNone/>
              <a:defRPr sz="649"/>
            </a:lvl6pPr>
            <a:lvl7pPr marL="1779240" indent="0">
              <a:buNone/>
              <a:defRPr sz="649"/>
            </a:lvl7pPr>
            <a:lvl8pPr marL="2075779" indent="0">
              <a:buNone/>
              <a:defRPr sz="649"/>
            </a:lvl8pPr>
            <a:lvl9pPr marL="2372319" indent="0">
              <a:buNone/>
              <a:defRPr sz="64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19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485" y="236824"/>
            <a:ext cx="6843355" cy="85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485" y="1184121"/>
            <a:ext cx="6843355" cy="282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485" y="4122800"/>
            <a:ext cx="1785223" cy="236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0B9A-D4FE-40F0-A49A-5FACA2B1456A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8245" y="4122800"/>
            <a:ext cx="2677835" cy="236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617" y="4122800"/>
            <a:ext cx="1785223" cy="236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0EDF-31A8-46E4-AAE6-85989BE61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0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93080" rtl="0" eaLnBrk="1" latinLnBrk="1" hangingPunct="1">
        <a:lnSpc>
          <a:spcPct val="90000"/>
        </a:lnSpc>
        <a:spcBef>
          <a:spcPct val="0"/>
        </a:spcBef>
        <a:buNone/>
        <a:defRPr sz="2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270" indent="-148270" algn="l" defTabSz="593080" rtl="0" eaLnBrk="1" latinLnBrk="1" hangingPunct="1">
        <a:lnSpc>
          <a:spcPct val="90000"/>
        </a:lnSpc>
        <a:spcBef>
          <a:spcPts val="649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1pPr>
      <a:lvl2pPr marL="444810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557" kern="1200">
          <a:solidFill>
            <a:schemeClr val="tx1"/>
          </a:solidFill>
          <a:latin typeface="+mn-lt"/>
          <a:ea typeface="+mn-ea"/>
          <a:cs typeface="+mn-cs"/>
        </a:defRPr>
      </a:lvl2pPr>
      <a:lvl3pPr marL="741350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3pPr>
      <a:lvl4pPr marL="1037890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4pPr>
      <a:lvl5pPr marL="1334430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5pPr>
      <a:lvl6pPr marL="1630970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6pPr>
      <a:lvl7pPr marL="1927509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7pPr>
      <a:lvl8pPr marL="2224049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8pPr>
      <a:lvl9pPr marL="2520589" indent="-148270" algn="l" defTabSz="593080" rtl="0" eaLnBrk="1" latinLnBrk="1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29654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2pPr>
      <a:lvl3pPr marL="59308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3pPr>
      <a:lvl4pPr marL="88962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4pPr>
      <a:lvl5pPr marL="118616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5pPr>
      <a:lvl6pPr marL="148270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6pPr>
      <a:lvl7pPr marL="1779240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7pPr>
      <a:lvl8pPr marL="2075779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8pPr>
      <a:lvl9pPr marL="2372319" algn="l" defTabSz="593080" rtl="0" eaLnBrk="1" latinLnBrk="1" hangingPunct="1">
        <a:defRPr sz="1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22EBFB-74FD-4C90-A41A-89DBA8CBA062}"/>
              </a:ext>
            </a:extLst>
          </p:cNvPr>
          <p:cNvSpPr/>
          <p:nvPr/>
        </p:nvSpPr>
        <p:spPr>
          <a:xfrm>
            <a:off x="0" y="0"/>
            <a:ext cx="7934325" cy="44481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42E9038-411E-41BD-A02E-500E842192E6}"/>
              </a:ext>
            </a:extLst>
          </p:cNvPr>
          <p:cNvSpPr/>
          <p:nvPr/>
        </p:nvSpPr>
        <p:spPr>
          <a:xfrm>
            <a:off x="152401" y="152401"/>
            <a:ext cx="7594442" cy="411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55CF4-5BFC-44C3-97C1-AA44EAC6BDC3}"/>
              </a:ext>
            </a:extLst>
          </p:cNvPr>
          <p:cNvSpPr txBox="1"/>
          <p:nvPr/>
        </p:nvSpPr>
        <p:spPr>
          <a:xfrm>
            <a:off x="261958" y="589534"/>
            <a:ext cx="57479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NCS </a:t>
            </a:r>
            <a:r>
              <a:rPr lang="ko-KR" altLang="en-US" sz="1100"/>
              <a:t>확인 교강사란</a:t>
            </a:r>
            <a:r>
              <a:rPr lang="en-US" altLang="ko-KR" sz="1100"/>
              <a:t>?</a:t>
            </a:r>
          </a:p>
          <a:p>
            <a:r>
              <a:rPr lang="ko-KR" altLang="en-US" sz="1100"/>
              <a:t>직업훈련포털</a:t>
            </a:r>
            <a:r>
              <a:rPr lang="en-US" altLang="ko-KR" sz="1100"/>
              <a:t>(HRD-NET)</a:t>
            </a:r>
            <a:r>
              <a:rPr lang="ko-KR" altLang="en-US" sz="1100"/>
              <a:t>에서 인증하는 교강사로 평생교육시설에서</a:t>
            </a:r>
            <a:endParaRPr lang="en-US" altLang="ko-KR" sz="1100"/>
          </a:p>
          <a:p>
            <a:r>
              <a:rPr lang="ko-KR" altLang="en-US" sz="1100"/>
              <a:t>사업주과정을 가르칠 수 있는 강사</a:t>
            </a:r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r>
              <a:rPr lang="ko-KR" altLang="en-US" sz="1100"/>
              <a:t>공통 필수 인정요건</a:t>
            </a:r>
            <a:endParaRPr lang="en-US" altLang="ko-KR" sz="1100"/>
          </a:p>
          <a:p>
            <a:r>
              <a:rPr lang="en-US" altLang="ko-KR" sz="1100"/>
              <a:t>- </a:t>
            </a:r>
            <a:r>
              <a:rPr lang="ko-KR" altLang="en-US" sz="1100"/>
              <a:t>신청직종 실무경력 </a:t>
            </a:r>
            <a:r>
              <a:rPr lang="en-US" altLang="ko-KR" sz="1100"/>
              <a:t>1</a:t>
            </a:r>
            <a:r>
              <a:rPr lang="ko-KR" altLang="en-US" sz="1100"/>
              <a:t>년</a:t>
            </a:r>
            <a:endParaRPr lang="en-US" altLang="ko-KR" sz="1100"/>
          </a:p>
          <a:p>
            <a:r>
              <a:rPr lang="en-US" altLang="ko-KR" sz="1100"/>
              <a:t>-</a:t>
            </a:r>
            <a:r>
              <a:rPr lang="ko-KR" altLang="en-US" sz="1100"/>
              <a:t> 신청직종 전문학사 학위 취득 후 관련교육 경력 </a:t>
            </a:r>
            <a:r>
              <a:rPr lang="en-US" altLang="ko-KR" sz="1100"/>
              <a:t>1</a:t>
            </a:r>
            <a:r>
              <a:rPr lang="ko-KR" altLang="en-US" sz="1100"/>
              <a:t>년</a:t>
            </a:r>
            <a:endParaRPr lang="en-US" altLang="ko-KR" sz="1100"/>
          </a:p>
          <a:p>
            <a:r>
              <a:rPr lang="en-US" altLang="ko-KR" sz="1100"/>
              <a:t>- </a:t>
            </a:r>
            <a:r>
              <a:rPr lang="ko-KR" altLang="en-US" sz="1100"/>
              <a:t>신청직종 직종별 인정 국가 자격증</a:t>
            </a:r>
            <a:endParaRPr lang="en-US" altLang="ko-KR" sz="1100"/>
          </a:p>
          <a:p>
            <a:pPr marL="171450" indent="-171450">
              <a:buFontTx/>
              <a:buChar char="-"/>
            </a:pPr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>※ </a:t>
            </a:r>
            <a:r>
              <a:rPr lang="ko-KR" altLang="en-US" sz="1100"/>
              <a:t>접수방법 </a:t>
            </a:r>
            <a:endParaRPr lang="en-US" altLang="ko-KR" sz="1100"/>
          </a:p>
          <a:p>
            <a:r>
              <a:rPr lang="ko-KR" altLang="en-US" sz="1100"/>
              <a:t>필요 서류 </a:t>
            </a:r>
            <a:r>
              <a:rPr lang="en-US" altLang="ko-KR" sz="1100"/>
              <a:t>: NCS</a:t>
            </a:r>
            <a:r>
              <a:rPr lang="ko-KR" altLang="en-US" sz="1100"/>
              <a:t>교강사 등록확인서</a:t>
            </a:r>
            <a:r>
              <a:rPr lang="en-US" altLang="ko-KR" sz="1100"/>
              <a:t>, </a:t>
            </a:r>
            <a:r>
              <a:rPr lang="ko-KR" altLang="en-US" sz="1100"/>
              <a:t>경력증명서</a:t>
            </a:r>
            <a:r>
              <a:rPr lang="en-US" altLang="ko-KR" sz="1100"/>
              <a:t> </a:t>
            </a:r>
            <a:r>
              <a:rPr lang="ko-KR" altLang="en-US" sz="1100"/>
              <a:t>또는 학력증명서</a:t>
            </a:r>
            <a:endParaRPr lang="en-US" altLang="ko-KR" sz="1100"/>
          </a:p>
          <a:p>
            <a:r>
              <a:rPr lang="ko-KR" altLang="en-US" sz="1100"/>
              <a:t>신청 직종 </a:t>
            </a:r>
            <a:r>
              <a:rPr lang="en-US" altLang="ko-KR" sz="1100"/>
              <a:t>: ex) </a:t>
            </a:r>
            <a:r>
              <a:rPr lang="ko-KR" altLang="en-US" sz="1100"/>
              <a:t>영유아</a:t>
            </a:r>
            <a:endParaRPr lang="en-US" altLang="ko-KR" sz="1100"/>
          </a:p>
          <a:p>
            <a:r>
              <a:rPr lang="ko-KR" altLang="en-US" sz="1100"/>
              <a:t>접수 메일 </a:t>
            </a:r>
            <a:r>
              <a:rPr lang="en-US" altLang="ko-KR" sz="1100"/>
              <a:t>: santa222@oneline.kr</a:t>
            </a:r>
          </a:p>
        </p:txBody>
      </p:sp>
      <p:graphicFrame>
        <p:nvGraphicFramePr>
          <p:cNvPr id="11" name="표 11">
            <a:extLst>
              <a:ext uri="{FF2B5EF4-FFF2-40B4-BE49-F238E27FC236}">
                <a16:creationId xmlns:a16="http://schemas.microsoft.com/office/drawing/2014/main" id="{B8743F52-76D7-4DF1-9710-B997B1D47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44862"/>
              </p:ext>
            </p:extLst>
          </p:nvPr>
        </p:nvGraphicFramePr>
        <p:xfrm>
          <a:off x="261958" y="3242031"/>
          <a:ext cx="5638345" cy="92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9">
                  <a:extLst>
                    <a:ext uri="{9D8B030D-6E8A-4147-A177-3AD203B41FA5}">
                      <a16:colId xmlns:a16="http://schemas.microsoft.com/office/drawing/2014/main" val="1059802674"/>
                    </a:ext>
                  </a:extLst>
                </a:gridCol>
                <a:gridCol w="1127669">
                  <a:extLst>
                    <a:ext uri="{9D8B030D-6E8A-4147-A177-3AD203B41FA5}">
                      <a16:colId xmlns:a16="http://schemas.microsoft.com/office/drawing/2014/main" val="4218378732"/>
                    </a:ext>
                  </a:extLst>
                </a:gridCol>
                <a:gridCol w="1127669">
                  <a:extLst>
                    <a:ext uri="{9D8B030D-6E8A-4147-A177-3AD203B41FA5}">
                      <a16:colId xmlns:a16="http://schemas.microsoft.com/office/drawing/2014/main" val="3128298113"/>
                    </a:ext>
                  </a:extLst>
                </a:gridCol>
                <a:gridCol w="1127669">
                  <a:extLst>
                    <a:ext uri="{9D8B030D-6E8A-4147-A177-3AD203B41FA5}">
                      <a16:colId xmlns:a16="http://schemas.microsoft.com/office/drawing/2014/main" val="731751836"/>
                    </a:ext>
                  </a:extLst>
                </a:gridCol>
                <a:gridCol w="1127669">
                  <a:extLst>
                    <a:ext uri="{9D8B030D-6E8A-4147-A177-3AD203B41FA5}">
                      <a16:colId xmlns:a16="http://schemas.microsoft.com/office/drawing/2014/main" val="245461940"/>
                    </a:ext>
                  </a:extLst>
                </a:gridCol>
              </a:tblGrid>
              <a:tr h="231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리더십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업무관리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프리젠테이션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어학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79830"/>
                  </a:ext>
                </a:extLst>
              </a:tr>
              <a:tr h="231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경제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조직관리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커뮤니케이션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협상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인사 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교육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43990"/>
                  </a:ext>
                </a:extLst>
              </a:tr>
              <a:tr h="231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영유아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영업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품질관리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마케팅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17821"/>
                  </a:ext>
                </a:extLst>
              </a:tr>
              <a:tr h="231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정보보호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인문학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병원</a:t>
                      </a:r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요양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IT</a:t>
                      </a:r>
                      <a:endParaRPr lang="ko-KR" altLang="en-US" sz="900" b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5907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50279059-2C85-48D9-9796-34ACD0723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t="3426" r="23738"/>
          <a:stretch/>
        </p:blipFill>
        <p:spPr>
          <a:xfrm>
            <a:off x="5900303" y="1953843"/>
            <a:ext cx="1831990" cy="231714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A57B47F-23A2-486A-87DE-107ADF08545E}"/>
              </a:ext>
            </a:extLst>
          </p:cNvPr>
          <p:cNvSpPr/>
          <p:nvPr/>
        </p:nvSpPr>
        <p:spPr>
          <a:xfrm>
            <a:off x="3248617" y="251724"/>
            <a:ext cx="1437090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+mj-ea"/>
                <a:ea typeface="+mj-ea"/>
              </a:rPr>
              <a:t>NCS</a:t>
            </a:r>
            <a:r>
              <a:rPr lang="ko-KR" altLang="en-US" sz="1200">
                <a:solidFill>
                  <a:schemeClr val="tx1"/>
                </a:solidFill>
                <a:latin typeface="+mj-ea"/>
                <a:ea typeface="+mj-ea"/>
              </a:rPr>
              <a:t>교강사 모집</a:t>
            </a:r>
          </a:p>
        </p:txBody>
      </p:sp>
      <p:sp>
        <p:nvSpPr>
          <p:cNvPr id="16" name="말풍선: 모서리가 둥근 사각형 15">
            <a:extLst>
              <a:ext uri="{FF2B5EF4-FFF2-40B4-BE49-F238E27FC236}">
                <a16:creationId xmlns:a16="http://schemas.microsoft.com/office/drawing/2014/main" id="{6A0C120E-9097-4A6A-BFA7-59CBA999C95A}"/>
              </a:ext>
            </a:extLst>
          </p:cNvPr>
          <p:cNvSpPr/>
          <p:nvPr/>
        </p:nvSpPr>
        <p:spPr>
          <a:xfrm>
            <a:off x="5494556" y="926432"/>
            <a:ext cx="1564019" cy="850223"/>
          </a:xfrm>
          <a:prstGeom prst="wedgeRoundRectCallout">
            <a:avLst>
              <a:gd name="adj1" fmla="val 37247"/>
              <a:gd name="adj2" fmla="val 66745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</a:rPr>
              <a:t>해당이미지 클릭 시 자세한 내용 확인가능합니다</a:t>
            </a:r>
            <a:r>
              <a:rPr lang="en-US" altLang="ko-KR" sz="1100">
                <a:solidFill>
                  <a:schemeClr val="tx1"/>
                </a:solidFill>
              </a:rPr>
              <a:t>.</a:t>
            </a:r>
            <a:endParaRPr lang="ko-KR" alt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105</Words>
  <Application>Microsoft Office PowerPoint</Application>
  <PresentationFormat>사용자 지정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2022-01-26T02:28:05Z</dcterms:created>
  <dcterms:modified xsi:type="dcterms:W3CDTF">2022-01-26T08:20:41Z</dcterms:modified>
</cp:coreProperties>
</file>