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-108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2825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2505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2542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942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4544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506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44111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1462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0900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8297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552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526C9-8A7A-4EE2-BE6C-741E613DE501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0B52E-DD91-4F98-87D8-1E0831E6EB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74763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988" y="660400"/>
            <a:ext cx="8834437" cy="553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4787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PAUL</dc:creator>
  <cp:lastModifiedBy>K</cp:lastModifiedBy>
  <cp:revision>1</cp:revision>
  <dcterms:created xsi:type="dcterms:W3CDTF">2015-07-01T01:35:52Z</dcterms:created>
  <dcterms:modified xsi:type="dcterms:W3CDTF">2015-07-10T00:43:35Z</dcterms:modified>
</cp:coreProperties>
</file>