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3" d="100"/>
          <a:sy n="73" d="100"/>
        </p:scale>
        <p:origin x="-108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16283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8810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3904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13138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68456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177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7157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9332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53513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7816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574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754E-03DB-42D9-A14F-5C34102AADF6}" type="datetimeFigureOut">
              <a:rPr lang="ko-KR" altLang="en-US" smtClean="0"/>
              <a:pPr/>
              <a:t>2015-07-10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3601D-F937-4A00-B319-7BBB3383966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589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850" y="874713"/>
            <a:ext cx="7224713" cy="510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6450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PAUL</dc:creator>
  <cp:lastModifiedBy>K</cp:lastModifiedBy>
  <cp:revision>1</cp:revision>
  <dcterms:created xsi:type="dcterms:W3CDTF">2015-07-01T01:58:13Z</dcterms:created>
  <dcterms:modified xsi:type="dcterms:W3CDTF">2015-07-10T00:43:31Z</dcterms:modified>
</cp:coreProperties>
</file>